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A9E5687-F3DC-874A-B38A-9B447C825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18C921-66FD-1B4B-978F-113C43D0F6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1268" y="1041400"/>
            <a:ext cx="6524263" cy="2387600"/>
          </a:xfrm>
        </p:spPr>
        <p:txBody>
          <a:bodyPr anchor="b"/>
          <a:lstStyle>
            <a:lvl1pPr algn="r">
              <a:defRPr sz="6000"/>
            </a:lvl1pPr>
          </a:lstStyle>
          <a:p>
            <a:r>
              <a:rPr lang="ru-RU"/>
              <a:t>Образец заголовка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191C9-D782-C848-B55B-20AA4688F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1268" y="3521075"/>
            <a:ext cx="6524263" cy="1655762"/>
          </a:xfrm>
        </p:spPr>
        <p:txBody>
          <a:bodyPr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CD575-36BD-8946-912B-2B5CC2BF9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05CC2-0950-D149-9EF1-156440C79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AB649-8B72-7C49-950E-8B7B08C39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7889-DE4A-4B45-97EF-54D1DA2A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EE6F36-3325-9D43-B7D4-E84025043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11780-90BD-FD47-8F0B-90425A030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594F9-7279-C042-8AE0-825A8A558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560D3-7DE6-164C-A66F-E153D0D8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1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9FCF5-B3BD-B34F-851A-16A410EF7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6878F-9139-BB43-8320-2654E84D9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32388-9479-274B-8A86-010C35BEF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1EEF7-D449-394C-902C-5E7584528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74B10-256A-4649-A48A-B41E2733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4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C7813-5ACF-7C4E-B759-B6B74EE31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CCA53-4607-0C46-98C4-13AEAA3C8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56DCA-50A8-EC49-ABA2-AC52B777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C898A-3D2C-F74F-8A10-1EDA8900F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8FFA1-F59D-7941-BF3B-04DAD02C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8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17B58-A6A0-A644-8FD8-3BC56C024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9AB8D-D2D8-7640-9012-6790E9DDD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0D62A-353A-D74A-A5E3-121763121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B6D46-155E-7B4C-837E-ABAA40D3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81A09-C129-1141-9031-7DA5CF86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57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AAF1F-4A4C-124A-97EE-7EFB5BBAC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8E55F-F9EA-BD46-9A22-E10EA3861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8A89A-7576-1141-A2BC-8FB829695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D5E6B-4B3B-5249-9898-901391634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B858E9-578A-984A-8F8F-50E3B2A29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D34A2-2D32-0247-9D6B-F0CBBF937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9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FC0CF-1379-B945-B5D5-72AC6A8C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98271-3885-024D-B9BB-0C212C272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E2DA3-ED57-1C41-944D-D9E0F148B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C5CA74-7E6B-8442-8FEB-D261733CA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2FBDFC-AEEE-B844-A05E-0B1216826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AA9E76-B470-CE4E-87AC-ED34A374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18C261-8535-7042-9F1F-5E01AD256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0A5BF2-DFAB-AC40-BB77-87399BF78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2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22331-121E-AF44-A16F-45CCAAE23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C99688-81D8-D849-8EFE-FBE9631B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46B5D9-BE08-5D47-9A98-1478B259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FD96D-44E7-F74D-8B77-4F11D9DA6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0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F0D108-D41A-834D-A2BE-94BC2CADD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7F93F7-D794-AA45-B932-C137E2609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2DD1D-F016-3F4B-9E21-36381DD20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94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DC17F-4548-F045-820B-961E2662D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856FB-26EF-144E-B5BE-7D332A7C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23186-A8BF-AE49-89B4-4440BBC8C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470112-F0FD-704E-86DB-CBC010F5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75AE0-CDC8-5640-9498-BFD6AF950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72405-257A-6446-BFB0-3BD5DCF0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1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61419-F3BE-7E49-A224-DF6EDD86B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DF583A-1714-8843-8D38-2FF5B7B596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CC3EC-7E18-3B47-A8C4-1DDC6D3D2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7B6D2-ACCB-1C45-880B-3A426EE25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8CED-F62F-244A-A9DF-0CE06CC5A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A70F5-A3EE-C84E-980E-8A38A0AE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04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B3326D-F6D7-9E43-81EA-ACADBC7D8F4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14DAEA-1607-9541-9A70-98658558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401"/>
            <a:ext cx="10515600" cy="665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82250-5C23-474E-99A8-B04FBC85F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C8DD9-C8C3-9B4E-95E8-7B55321AA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C9BA1-AEA5-4202-8362-3D362E54EA72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562B6-5377-BD43-BF4E-E6F4BD489C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09FFB-D875-5A43-835E-E572170F4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26FDB-4941-48D9-835E-2BAED508F95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B8AA8DE-B462-9549-A67A-1A259F6D160A}"/>
              </a:ext>
            </a:extLst>
          </p:cNvPr>
          <p:cNvCxnSpPr>
            <a:cxnSpLocks/>
          </p:cNvCxnSpPr>
          <p:nvPr/>
        </p:nvCxnSpPr>
        <p:spPr>
          <a:xfrm>
            <a:off x="838200" y="995423"/>
            <a:ext cx="1051560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0070C0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1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5.xml"/><Relationship Id="rId7" Type="http://schemas.openxmlformats.org/officeDocument/2006/relationships/slide" Target="slide1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slide" Target="slide8.xml"/><Relationship Id="rId9" Type="http://schemas.openxmlformats.org/officeDocument/2006/relationships/slide" Target="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94F7F-0BE5-F991-CDE5-C6D973171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3592" y="1041400"/>
            <a:ext cx="7821939" cy="2387600"/>
          </a:xfrm>
        </p:spPr>
        <p:txBody>
          <a:bodyPr/>
          <a:lstStyle/>
          <a:p>
            <a:r>
              <a:rPr lang="ru-RU" dirty="0"/>
              <a:t>Проект</a:t>
            </a:r>
            <a:r>
              <a:rPr lang="en-US" dirty="0"/>
              <a:t>:</a:t>
            </a:r>
            <a:r>
              <a:rPr lang="ru-RU" dirty="0"/>
              <a:t> Парикмахерская</a:t>
            </a:r>
            <a:endParaRPr lang="en-US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B33D316-4453-672A-EC33-098E02771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924886"/>
          </a:xfrm>
        </p:spPr>
        <p:txBody>
          <a:bodyPr>
            <a:normAutofit/>
          </a:bodyPr>
          <a:lstStyle/>
          <a:p>
            <a:pPr marL="0" marR="0" algn="r">
              <a:lnSpc>
                <a:spcPct val="150000"/>
              </a:lnSpc>
              <a:spcBef>
                <a:spcPts val="600"/>
              </a:spcBef>
              <a:spcAft>
                <a:spcPts val="400"/>
              </a:spcAft>
              <a:buNone/>
            </a:pP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Выполнили: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marR="0" algn="r">
              <a:lnSpc>
                <a:spcPct val="150000"/>
              </a:lnSpc>
              <a:spcBef>
                <a:spcPts val="600"/>
              </a:spcBef>
              <a:spcAft>
                <a:spcPts val="400"/>
              </a:spcAft>
              <a:buNone/>
            </a:pP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Студент группы МО-423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marR="0" algn="r">
              <a:lnSpc>
                <a:spcPct val="150000"/>
              </a:lnSpc>
              <a:spcBef>
                <a:spcPts val="600"/>
              </a:spcBef>
              <a:spcAft>
                <a:spcPts val="400"/>
              </a:spcAft>
              <a:buNone/>
            </a:pPr>
            <a:r>
              <a:rPr lang="ru-RU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Чурмаев</a:t>
            </a: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М. Р.</a:t>
            </a:r>
            <a:b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Студент группы МО-424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marR="0" algn="r" latinLnBrk="1">
              <a:lnSpc>
                <a:spcPct val="150000"/>
              </a:lnSpc>
              <a:spcBef>
                <a:spcPts val="600"/>
              </a:spcBef>
              <a:spcAft>
                <a:spcPts val="400"/>
              </a:spcAft>
            </a:pPr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Нуртдинов Д.М.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1459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3F189D-736E-3ED7-ECA7-1B24C14F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Разработка </a:t>
            </a:r>
            <a:r>
              <a:rPr lang="en-US" dirty="0"/>
              <a:t>Restful </a:t>
            </a:r>
            <a:r>
              <a:rPr lang="ru-RU" dirty="0"/>
              <a:t>веб-сервиса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F7D924-7269-6EF2-00C7-6B9C07947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Реализованы </a:t>
            </a:r>
            <a:r>
              <a:rPr lang="en-US" dirty="0"/>
              <a:t>Rest-</a:t>
            </a:r>
            <a:r>
              <a:rPr lang="ru-RU" dirty="0"/>
              <a:t>запросы и страница </a:t>
            </a:r>
            <a:r>
              <a:rPr lang="en-US" dirty="0"/>
              <a:t>Swagger</a:t>
            </a: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63D01EB7-C9B2-608F-9090-3A20192E2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18292"/>
            <a:ext cx="5608320" cy="4225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5798A272-FCB6-7DF8-6D75-2382B84DC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536" y="2430518"/>
            <a:ext cx="5383784" cy="42127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8974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517A42-4CFE-8C03-3D25-7DDCD6DC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Стресс-тест веб-приложения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39C7CE-3921-565E-0442-417F461BD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84" y="1825625"/>
            <a:ext cx="1108252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Проведено стрессовое тестирование разработанного </a:t>
            </a:r>
            <a:r>
              <a:rPr lang="en-US" dirty="0"/>
              <a:t>Rest</a:t>
            </a:r>
            <a:r>
              <a:rPr lang="ru-RU" dirty="0"/>
              <a:t> приложения</a:t>
            </a:r>
            <a:endParaRPr lang="en-US" dirty="0"/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63CCD25E-3984-E0AD-2E7B-C86F29FF9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88" y="2524442"/>
            <a:ext cx="6110605" cy="354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3782558F-A53A-D597-BFA1-90600F24F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336" y="2396426"/>
            <a:ext cx="4541520" cy="182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98BBD38C-396D-C92B-931A-F6CE3A69F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6392" y="4316975"/>
            <a:ext cx="4474464" cy="217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0847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33A9EF-8BBA-E2C5-D4F0-1E794215F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Запуск веб-приложения на </a:t>
            </a:r>
            <a:r>
              <a:rPr lang="en-US" dirty="0"/>
              <a:t>React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A34809-9607-2903-2DBC-A06B313DE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Используя библиотеку JavaScript React.js, мы реализовали алгоритм отправки GET/POST запросов на </a:t>
            </a:r>
            <a:r>
              <a:rPr lang="ru-RU" dirty="0" err="1"/>
              <a:t>backend</a:t>
            </a:r>
            <a:r>
              <a:rPr lang="ru-RU" dirty="0"/>
              <a:t>, функцию для записи клиентов в расписание. </a:t>
            </a:r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85FE93C-6C4C-585D-9543-930CFB4A5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4" y="3245284"/>
            <a:ext cx="5727069" cy="30692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F5C970-ED7D-DB67-90AA-A1C6703EC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708" y="3245285"/>
            <a:ext cx="5653915" cy="306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9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C83321-4F0A-6CEE-5B4C-B0E04E59B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Вклад каждого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0A0B6C-3BAA-DF98-AE5E-8F6676FCA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Чурмаев</a:t>
            </a:r>
            <a:r>
              <a:rPr lang="ru-RU" dirty="0"/>
              <a:t> Максим предоставил полную поддержку визуальной составляющей нашего веб-сайта оформление записей парикмахерской. </a:t>
            </a:r>
          </a:p>
          <a:p>
            <a:r>
              <a:rPr lang="ru-RU" dirty="0"/>
              <a:t>Нуртдинов Даниил провёл необходимое тестирование программного продукта, оформил отчетные документы.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888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5A0DCB-E95D-D46D-7D97-5C901D554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Список источников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4020FB-C08A-52A0-785C-F8FE2E57C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Методические материалы Юдинцев Б.С.</a:t>
            </a:r>
          </a:p>
          <a:p>
            <a:r>
              <a:rPr lang="ru-RU" dirty="0"/>
              <a:t>Основы создания веб-приложений с </a:t>
            </a:r>
            <a:r>
              <a:rPr lang="ru-RU" dirty="0" err="1"/>
              <a:t>Django</a:t>
            </a:r>
            <a:endParaRPr lang="ru-RU" dirty="0"/>
          </a:p>
          <a:p>
            <a:r>
              <a:rPr lang="ru-RU" dirty="0"/>
              <a:t>Основы UI/UX дизайна ➤ Этапы создания дизайна сайта. Инструменты UI/UX дизайнера.</a:t>
            </a:r>
          </a:p>
          <a:p>
            <a:r>
              <a:rPr lang="ru-RU" dirty="0"/>
              <a:t>Уроки </a:t>
            </a:r>
            <a:r>
              <a:rPr lang="ru-RU" dirty="0" err="1"/>
              <a:t>React</a:t>
            </a:r>
            <a:r>
              <a:rPr lang="ru-RU" dirty="0"/>
              <a:t> JS с нуля для начинающих / Полный курс</a:t>
            </a:r>
          </a:p>
        </p:txBody>
      </p:sp>
    </p:spTree>
    <p:extLst>
      <p:ext uri="{BB962C8B-B14F-4D97-AF65-F5344CB8AC3E}">
        <p14:creationId xmlns:p14="http://schemas.microsoft.com/office/powerpoint/2010/main" val="44536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3D29C5-8A6C-37C4-CD97-C657F4C9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Навигация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83F15F-A344-ADA3-71D2-E06554CB0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>
                <a:hlinkClick r:id="rId2" action="ppaction://hlinksldjump"/>
              </a:rPr>
              <a:t>Цели создания системы</a:t>
            </a:r>
            <a:endParaRPr lang="ru-RU" dirty="0"/>
          </a:p>
          <a:p>
            <a:r>
              <a:rPr lang="ru-RU" dirty="0">
                <a:hlinkClick r:id="rId3" action="ppaction://hlinksldjump"/>
              </a:rPr>
              <a:t>Основные функциональные возможности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Стадии разработки проекта</a:t>
            </a:r>
          </a:p>
          <a:p>
            <a:r>
              <a:rPr lang="ru-RU" dirty="0">
                <a:hlinkClick r:id="rId4" action="ppaction://hlinksldjump"/>
              </a:rPr>
              <a:t>Создание страницы сайта на </a:t>
            </a:r>
            <a:r>
              <a:rPr lang="en-US" dirty="0">
                <a:hlinkClick r:id="rId4" action="ppaction://hlinksldjump"/>
              </a:rPr>
              <a:t>WordPress</a:t>
            </a:r>
            <a:endParaRPr lang="ru-RU" dirty="0"/>
          </a:p>
          <a:p>
            <a:r>
              <a:rPr lang="ru-RU" dirty="0">
                <a:hlinkClick r:id="rId5" action="ppaction://hlinksldjump"/>
              </a:rPr>
              <a:t>Проектирование и создание базы данных</a:t>
            </a:r>
            <a:endParaRPr lang="ru-RU" dirty="0"/>
          </a:p>
          <a:p>
            <a:r>
              <a:rPr lang="ru-RU" dirty="0">
                <a:hlinkClick r:id="rId6" action="ppaction://hlinksldjump"/>
              </a:rPr>
              <a:t>Разработка </a:t>
            </a:r>
            <a:r>
              <a:rPr lang="en-US" dirty="0">
                <a:hlinkClick r:id="rId6" action="ppaction://hlinksldjump"/>
              </a:rPr>
              <a:t>Restful </a:t>
            </a:r>
            <a:r>
              <a:rPr lang="ru-RU" dirty="0">
                <a:hlinkClick r:id="rId6" action="ppaction://hlinksldjump"/>
              </a:rPr>
              <a:t>веб-сервиса</a:t>
            </a:r>
            <a:endParaRPr lang="ru-RU" dirty="0"/>
          </a:p>
          <a:p>
            <a:r>
              <a:rPr lang="ru-RU" dirty="0">
                <a:hlinkClick r:id="rId7" action="ppaction://hlinksldjump"/>
              </a:rPr>
              <a:t>Стресс-тест веб-приложения</a:t>
            </a:r>
            <a:endParaRPr lang="ru-RU" dirty="0"/>
          </a:p>
          <a:p>
            <a:r>
              <a:rPr lang="ru-RU" dirty="0">
                <a:hlinkClick r:id="rId8" action="ppaction://hlinksldjump"/>
              </a:rPr>
              <a:t>Запуск веб-приложения на </a:t>
            </a:r>
            <a:r>
              <a:rPr lang="en-US" dirty="0">
                <a:hlinkClick r:id="rId8" action="ppaction://hlinksldjump"/>
              </a:rPr>
              <a:t>React</a:t>
            </a:r>
            <a:endParaRPr lang="ru-RU" dirty="0"/>
          </a:p>
          <a:p>
            <a:pPr marL="0" indent="0">
              <a:buNone/>
            </a:pPr>
            <a:r>
              <a:rPr lang="ru-RU" dirty="0">
                <a:hlinkClick r:id="rId9" action="ppaction://hlinksldjump"/>
              </a:rPr>
              <a:t>Список источников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593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043B4-C77B-CD34-3B4A-EB0597898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Общее назначение системы</a:t>
            </a:r>
            <a:br>
              <a:rPr lang="ru-RU" b="1" dirty="0"/>
            </a:b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054526-F9F0-8580-0EF4-92C8BB411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ru-RU" dirty="0"/>
              <a:t>CRM «Парикмахерская» представляет собой комплексное решение для автоматизации работы парикмахерской, включающее: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Клиентский интерфейс для онлайн-записи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Административную панель для управления расписанием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Систему учета клиентов и выполненных услуг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463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772F1-6E4A-9C71-EF90-6BDCFB53B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Цели создания системы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215F60-65BB-D016-4BEC-0468207F5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ru-RU" dirty="0"/>
              <a:t>	Основные цели: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Автоматизация процессов записи</a:t>
            </a:r>
            <a:r>
              <a:rPr lang="ru-RU" dirty="0"/>
              <a:t> — устранение бумажного журнала и телефонных записей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Повышение удобства для клиентов</a:t>
            </a:r>
            <a:r>
              <a:rPr lang="ru-RU" dirty="0"/>
              <a:t> — возможность онлайн-бронирования в любое время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Оптимизация работы мастеров</a:t>
            </a:r>
            <a:r>
              <a:rPr lang="ru-RU" dirty="0"/>
              <a:t> — наглядное расписание и учет рабочего времени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Увеличение доходов</a:t>
            </a:r>
            <a:r>
              <a:rPr lang="ru-RU" dirty="0"/>
              <a:t> — за счет сокращения «окон» в расписании и напоминаний клиентам</a:t>
            </a:r>
          </a:p>
          <a:p>
            <a:pPr>
              <a:buFont typeface="+mj-lt"/>
              <a:buAutoNum type="arabicPeriod"/>
            </a:pPr>
            <a:r>
              <a:rPr lang="ru-RU" b="1" dirty="0"/>
              <a:t>Сбор аналитики</a:t>
            </a:r>
            <a:r>
              <a:rPr lang="ru-RU" dirty="0"/>
              <a:t> — статистика по популярным услугам и загруженности мастеров</a:t>
            </a:r>
          </a:p>
          <a:p>
            <a:pPr>
              <a:buNone/>
            </a:pPr>
            <a:r>
              <a:rPr lang="ru-RU" dirty="0"/>
              <a:t>	Технические цели:</a:t>
            </a:r>
          </a:p>
          <a:p>
            <a:pPr>
              <a:buFont typeface="+mj-lt"/>
              <a:buAutoNum type="arabicPeriod"/>
            </a:pPr>
            <a:r>
              <a:rPr lang="ru-RU" dirty="0"/>
              <a:t>Создание современного веб-интерфейса</a:t>
            </a:r>
          </a:p>
          <a:p>
            <a:pPr>
              <a:buFont typeface="+mj-lt"/>
              <a:buAutoNum type="arabicPeriod"/>
            </a:pPr>
            <a:r>
              <a:rPr lang="ru-RU" dirty="0"/>
              <a:t>Обеспечение кросс-платформенной доступности</a:t>
            </a:r>
          </a:p>
          <a:p>
            <a:pPr>
              <a:buFont typeface="+mj-lt"/>
              <a:buAutoNum type="arabicPeriod"/>
            </a:pPr>
            <a:r>
              <a:rPr lang="ru-RU" dirty="0"/>
              <a:t>Простота использования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51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A8B1D-CFDF-FD0D-FA45-AD4BD3131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Основные функциональные возможности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0C17AD-5038-F2DD-8E2B-AEE87F35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ru-RU" b="1" dirty="0"/>
              <a:t>Для клиентов: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Онлайн-запись на прием</a:t>
            </a:r>
            <a:r>
              <a:rPr lang="ru-RU" dirty="0"/>
              <a:t> через интерактивное расписание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Выбор мастера</a:t>
            </a:r>
            <a:r>
              <a:rPr lang="ru-RU" dirty="0"/>
              <a:t> с просмотром специализации и рейтинга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Выбор услуг</a:t>
            </a:r>
            <a:r>
              <a:rPr lang="ru-RU" dirty="0"/>
              <a:t> с отображением цен и длительности</a:t>
            </a:r>
          </a:p>
          <a:p>
            <a:pPr>
              <a:buNone/>
            </a:pPr>
            <a:r>
              <a:rPr lang="ru-RU" b="1" dirty="0"/>
              <a:t>Для мастеров: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Персональное расписание</a:t>
            </a:r>
            <a:r>
              <a:rPr lang="ru-RU" dirty="0"/>
              <a:t> с визуализацией занятости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Мобильный доступ</a:t>
            </a:r>
            <a:r>
              <a:rPr lang="ru-RU" dirty="0"/>
              <a:t> к расписанию</a:t>
            </a:r>
          </a:p>
          <a:p>
            <a:pPr>
              <a:buNone/>
            </a:pPr>
            <a:r>
              <a:rPr lang="ru-RU" b="1" dirty="0"/>
              <a:t>Для администратора: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Управление мастерами</a:t>
            </a:r>
            <a:r>
              <a:rPr lang="ru-RU" dirty="0"/>
              <a:t> (добавление, редактирование, деактивация)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Управление услугами</a:t>
            </a:r>
            <a:r>
              <a:rPr lang="ru-RU" dirty="0"/>
              <a:t> и их категориями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Управление клиентской базой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499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C41CC7-B2D4-D947-E0F0-FAA997287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Технические характеристики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AB9FC2-38ED-97EC-9774-7A3BC71AF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ru-RU" b="1" dirty="0"/>
              <a:t>Фронтенд: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ReactJS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Day.js </a:t>
            </a:r>
            <a:r>
              <a:rPr lang="ru-RU" dirty="0"/>
              <a:t>для работы с датами</a:t>
            </a:r>
          </a:p>
          <a:p>
            <a:pPr>
              <a:buNone/>
            </a:pPr>
            <a:r>
              <a:rPr lang="ru-RU" b="1" dirty="0"/>
              <a:t>Бэкенд: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Django REST Framework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MariaDB </a:t>
            </a:r>
            <a:r>
              <a:rPr lang="ru-RU" dirty="0"/>
              <a:t>в качестве СУБД</a:t>
            </a:r>
          </a:p>
          <a:p>
            <a:pPr>
              <a:buNone/>
            </a:pPr>
            <a:r>
              <a:rPr lang="ru-RU" b="1" dirty="0"/>
              <a:t>Архитектура:</a:t>
            </a: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Клиент-серверная архитектура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RESTful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85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ACAC56-D2DE-53E8-213B-57FAE1C7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Наша команда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A62337-44EB-97E1-5916-607D2E15D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8907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 нашей команде собраны </a:t>
            </a:r>
            <a:r>
              <a:rPr lang="ru-RU" dirty="0" err="1"/>
              <a:t>множесто</a:t>
            </a:r>
            <a:r>
              <a:rPr lang="ru-RU" dirty="0"/>
              <a:t> узкоспециализированных </a:t>
            </a:r>
            <a:r>
              <a:rPr lang="ru-RU" dirty="0" err="1"/>
              <a:t>профессианалов</a:t>
            </a:r>
            <a:r>
              <a:rPr lang="ru-RU" dirty="0"/>
              <a:t>, из разных областей экспертизы.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C98FB5-E2C0-F8AE-56C1-B5F6047B3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069" y="2175669"/>
            <a:ext cx="3429000" cy="3429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6697E2-A35C-48F0-9972-34B44262C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249" y="2175669"/>
            <a:ext cx="3429000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B692FE-3DFC-9F27-941A-9AA325E0BC9F}"/>
              </a:ext>
            </a:extLst>
          </p:cNvPr>
          <p:cNvSpPr txBox="1"/>
          <p:nvPr/>
        </p:nvSpPr>
        <p:spPr>
          <a:xfrm>
            <a:off x="1721069" y="5636228"/>
            <a:ext cx="3429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b="1" dirty="0" err="1"/>
              <a:t>Чурмаев</a:t>
            </a:r>
            <a:r>
              <a:rPr lang="ru-RU" b="1" dirty="0"/>
              <a:t> Максим</a:t>
            </a:r>
          </a:p>
          <a:p>
            <a:r>
              <a:rPr lang="ru-RU" dirty="0"/>
              <a:t>Тим </a:t>
            </a:r>
            <a:r>
              <a:rPr lang="ru-RU" dirty="0" err="1"/>
              <a:t>лид</a:t>
            </a:r>
            <a:r>
              <a:rPr lang="ru-RU" dirty="0"/>
              <a:t>, Фронтенд разработчик, Бэкенд разработчик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B0AD32-1C7B-5319-34F5-BF308D8D13B7}"/>
              </a:ext>
            </a:extLst>
          </p:cNvPr>
          <p:cNvSpPr txBox="1"/>
          <p:nvPr/>
        </p:nvSpPr>
        <p:spPr>
          <a:xfrm>
            <a:off x="6810703" y="5636228"/>
            <a:ext cx="33475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b="1" dirty="0"/>
              <a:t>Даниил Нуртдинов</a:t>
            </a:r>
          </a:p>
          <a:p>
            <a:r>
              <a:rPr lang="ru-RU" dirty="0"/>
              <a:t>Бэкенд разработчик, связи с общественностью</a:t>
            </a:r>
          </a:p>
        </p:txBody>
      </p:sp>
    </p:spTree>
    <p:extLst>
      <p:ext uri="{BB962C8B-B14F-4D97-AF65-F5344CB8AC3E}">
        <p14:creationId xmlns:p14="http://schemas.microsoft.com/office/powerpoint/2010/main" val="635574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C21BE-265A-669F-CC3F-BFA255D2D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Создание страницы сайта на </a:t>
            </a:r>
            <a:r>
              <a:rPr lang="en-US" dirty="0"/>
              <a:t>WordPress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99051-5087-B70F-A272-B471C81CA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004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Мы создали макет нашего будущего проекта и добавили страницы описывающие информацию о нашей команде, описание нашей работы.</a:t>
            </a:r>
            <a:br>
              <a:rPr lang="ru-RU" dirty="0"/>
            </a:br>
            <a:endParaRPr lang="ru-RU" dirty="0"/>
          </a:p>
          <a:p>
            <a:endParaRPr lang="en-US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90BBB2-A6EA-F318-486E-0EE2F8D4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7204" y="1690688"/>
            <a:ext cx="4556760" cy="49244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214FB78-ECB8-CE9B-053D-E9FC94513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097" y="3746640"/>
            <a:ext cx="5388863" cy="286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15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B93D3F-7073-3E0F-AE54-97D5296E3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Проектирование и создание базы данных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CE987B-BF22-C0B3-8C31-1B37AAADA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Спроектирована и создана структура базы данных с использованием </a:t>
            </a:r>
            <a:r>
              <a:rPr lang="en-US" dirty="0"/>
              <a:t>Django ORM, </a:t>
            </a:r>
            <a:r>
              <a:rPr lang="ru-RU" dirty="0"/>
              <a:t>в качестве СУБД была выбрана </a:t>
            </a:r>
            <a:r>
              <a:rPr lang="en-US" dirty="0"/>
              <a:t>Maria DB.</a:t>
            </a:r>
            <a:endParaRPr lang="ru-RU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6D77F4D6-5805-8FC0-1920-A2B66B595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24054"/>
            <a:ext cx="3752088" cy="2652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AA23A5-423C-C5D5-126C-26572AFEC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418" y="3898619"/>
            <a:ext cx="4933252" cy="22783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99698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EDB17C82-C47D-401C-9C48-100EFCCD27DB}" vid="{7045D551-E903-4163-8939-8D8A616AC9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521</TotalTime>
  <Words>441</Words>
  <Application>Microsoft Office PowerPoint</Application>
  <PresentationFormat>Широкоэкранный</PresentationFormat>
  <Paragraphs>77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Тема1</vt:lpstr>
      <vt:lpstr>Проект: Парикмахерская</vt:lpstr>
      <vt:lpstr>Навигация</vt:lpstr>
      <vt:lpstr>Общее назначение системы </vt:lpstr>
      <vt:lpstr>Цели создания системы</vt:lpstr>
      <vt:lpstr>Основные функциональные возможности</vt:lpstr>
      <vt:lpstr>Технические характеристики</vt:lpstr>
      <vt:lpstr>Наша команда</vt:lpstr>
      <vt:lpstr>Создание страницы сайта на WordPress</vt:lpstr>
      <vt:lpstr>Проектирование и создание базы данных</vt:lpstr>
      <vt:lpstr>Разработка Restful веб-сервиса</vt:lpstr>
      <vt:lpstr>Стресс-тест веб-приложения</vt:lpstr>
      <vt:lpstr>Запуск веб-приложения на React</vt:lpstr>
      <vt:lpstr>Вклад каждого</vt:lpstr>
      <vt:lpstr>Список источников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21</cp:revision>
  <dcterms:created xsi:type="dcterms:W3CDTF">2025-04-24T13:50:04Z</dcterms:created>
  <dcterms:modified xsi:type="dcterms:W3CDTF">2025-04-27T01:49:12Z</dcterms:modified>
</cp:coreProperties>
</file>

<file path=docProps/thumbnail.jpeg>
</file>